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2135F-3116-F518-B00F-23EED89C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584C89-2336-A6B8-2A19-C151C22D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AAD6F2-EE99-6D65-B0BF-A0C7412F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41AEF1-F4A0-BCE1-4B54-CE6D3872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D14A17-9AE8-8FD4-87C4-74E0D5B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14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ACD0-CA94-0EF2-3D6D-EC8DF803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011CED-01A8-E2D7-E8F0-F31A09035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A25E0-1AF8-8280-4257-B1501B9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DB168-E98D-DC72-9D39-B8677F70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4FBBA-6FB8-2AC2-C7FE-B9D4CEA6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05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B22A63-FFBB-9742-CB69-B7F0AFEA8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D7280-6DE2-DBA3-D60B-69666354E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16EF0D-7D35-0D63-1C6E-7C72848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BF45D-B61A-F69B-BE4D-5C9240C5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03E5E6-55DA-E703-926C-D5056176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65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4FEC-0D60-C021-8C92-A98B7722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E4867-0610-37D2-50C0-B6EB8DA9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20C7C-EC7D-5B7A-C374-827FB4ED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D8E33-752B-873C-8253-148F507B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E1079-5717-BF70-E619-01C763DE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52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9D98A-C4E7-53AA-1C71-91773287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136D31-208E-8F8F-B452-E97717A5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A3C725-6D68-120C-9258-2151D494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A03AD9-A6CC-CED3-D75E-EDA92993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817792-30BD-26DD-C9D2-D465B21F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47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7CC19-4588-C6BC-1D6C-D0F0CCED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4EECF3-39ED-BE54-5064-DB40A0CA5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C30553-9CB1-79E6-E022-47A0EB023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0EC64-A9E4-8B80-1B0C-13B12F29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D932CD-6BB6-CA22-A884-02968BB0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A1E25A-97EA-EBD7-221A-57CF43A5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36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7930-1709-E425-433A-E43362FEC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A88A15-ED97-C42A-803C-F1BA59DA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6042D0-2528-6FD2-2679-766DC122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C645C3-8A06-31E2-170D-7A7D1F0CA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A03D66-33D3-80EB-8420-D2D5A5EE2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656E30-2E67-FEE4-0765-45877B4D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CC3B73-74B2-DDC5-AD6E-3881377D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254B14-136D-40A4-1911-B5F284C0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61D76-7CDF-9D2B-9C52-ED42D5EA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5C00BB-90B9-B8E1-3777-C2D53E74B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63F727-C700-E68A-CD1A-F14E2A5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BE2E9D-D691-96E2-9721-6297D451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70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C0CA74-BEFA-3C1D-8558-F5F3859B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E87C28-4520-9A66-59B5-4A89300F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5AF094-3382-B7AE-3FAA-A26ED3F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92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532AC-F146-00F3-75F0-C0FE3F4F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967C1E-EE14-63B9-DCC0-44BB325EE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B7FB7-BE77-6215-72EE-51B7A126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72DDA7-58C5-D30B-CCB2-465E6E4B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72AE4C-83EA-6869-6F23-A252567E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AA3366-6FA3-CF47-2634-A728F367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0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6E74B-E009-F7AB-9882-E9E543A0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CB190A-695E-3D5C-6C67-AC7F1354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E2F4BA-4A07-0D7E-4D92-D72F8831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7C3436-513B-8282-59BE-95A69FD5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CAEA11-AC34-FB0A-3248-86685E0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81746C-2FE7-3E8D-8666-B75598D3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5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BBCE8B-2E8C-893E-727F-44CA6C85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C86612-3BE9-8A40-90E3-D9F9C04A5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0A9A9-B290-1ECB-1F56-BEDAF855A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246D0-3125-4408-A810-163748EC769B}" type="datetimeFigureOut">
              <a:rPr lang="es-ES" smtClean="0"/>
              <a:t>06/06/2025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AD096D-1036-587D-DB4D-57EE144B8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C3FB9E-7203-EA59-B50C-4AB4B0491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9FF89C6D-A7D0-3282-8C4A-996828B731AD}"/>
              </a:ext>
            </a:extLst>
          </p:cNvPr>
          <p:cNvGrpSpPr/>
          <p:nvPr/>
        </p:nvGrpSpPr>
        <p:grpSpPr>
          <a:xfrm>
            <a:off x="1" y="144047"/>
            <a:ext cx="12191999" cy="6684407"/>
            <a:chOff x="1" y="555538"/>
            <a:chExt cx="12191999" cy="7001355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0750BE76-C0AA-91EB-822E-8AEEF78F3434}"/>
                </a:ext>
              </a:extLst>
            </p:cNvPr>
            <p:cNvGrpSpPr/>
            <p:nvPr/>
          </p:nvGrpSpPr>
          <p:grpSpPr>
            <a:xfrm>
              <a:off x="1" y="555538"/>
              <a:ext cx="12191999" cy="7001355"/>
              <a:chOff x="1" y="1573633"/>
              <a:chExt cx="12191999" cy="7001355"/>
            </a:xfrm>
          </p:grpSpPr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8AC3F6-B81F-5ABC-44F8-87B0CCC80815}"/>
                  </a:ext>
                </a:extLst>
              </p:cNvPr>
              <p:cNvSpPr txBox="1"/>
              <p:nvPr/>
            </p:nvSpPr>
            <p:spPr>
              <a:xfrm>
                <a:off x="1" y="1573633"/>
                <a:ext cx="12191999" cy="687880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EL AGUA PARECE </a:t>
                </a:r>
                <a:r>
                  <a:rPr lang="es-E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VERDE INTENSO, AZUL O AZUL VERDOSA</a:t>
                </a:r>
                <a:r>
                  <a:rPr lang="es-E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TIENE UNA ACUMULACIÓN EXTENSA DE CIANOBACTERIAS EN LA SUPERFICIE FORMANDO UNA CAPA CONTINUA.</a:t>
                </a:r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⚠ LO QUE SIGNIFICA QUE HAY UNA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ALTA PRESENCIA DE CIANOBACTERIAS EN FLORACIÓN, POTENCIALMENTE TÓXICAS 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⚠</a:t>
                </a:r>
              </a:p>
              <a:p>
                <a:pPr algn="ctr"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🌊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INGRESAR AL AGUA</a:t>
                </a:r>
                <a:b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🚫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CONSUMIR EL AGUA NI ALIMENTOS QUE PROVENGAN DE ELLA</a:t>
                </a:r>
                <a:b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🚸 MANTÉN A NIÑOS Y MASCOTAS ALEJADOS DEL ÁREA CONTAMINADA</a:t>
                </a:r>
              </a:p>
              <a:p>
                <a:pPr algn="ctr"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❌ EL AGUA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NO ES SEGURA 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HASTA QUE LA FLORACIÓN DESAPAREZCA.</a:t>
                </a:r>
              </a:p>
              <a:p>
                <a:pPr>
                  <a:lnSpc>
                    <a:spcPct val="150000"/>
                  </a:lnSpc>
                </a:pPr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¡CUIDA TU SALUD Y MANTENTE SEGURO! 🌿</a:t>
                </a:r>
              </a:p>
              <a:p>
                <a:endParaRPr lang="es-ES" dirty="0"/>
              </a:p>
            </p:txBody>
          </p:sp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B8A1F684-4852-0859-FBC4-F0ADF6122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253640" y="4265926"/>
                <a:ext cx="1618897" cy="121495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235441B3-AAE1-BFB2-BB06-FE961977F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989" y="7069012"/>
                <a:ext cx="2258964" cy="150597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7648026-C2EE-0F96-7F0E-EA3BB6E97F3C}"/>
                </a:ext>
              </a:extLst>
            </p:cNvPr>
            <p:cNvGrpSpPr/>
            <p:nvPr/>
          </p:nvGrpSpPr>
          <p:grpSpPr>
            <a:xfrm>
              <a:off x="1938360" y="555538"/>
              <a:ext cx="8315280" cy="523220"/>
              <a:chOff x="2813749" y="1570825"/>
              <a:chExt cx="8315280" cy="52322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BBA5BF5-71DD-3C9D-D21F-299C0ABA9351}"/>
                  </a:ext>
                </a:extLst>
              </p:cNvPr>
              <p:cNvSpPr txBox="1"/>
              <p:nvPr/>
            </p:nvSpPr>
            <p:spPr>
              <a:xfrm>
                <a:off x="2813749" y="1570825"/>
                <a:ext cx="519577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🚫 </a:t>
                </a:r>
                <a:r>
                  <a:rPr lang="es-ES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ROJO: RIESGO ALTO </a:t>
                </a:r>
                <a:r>
                  <a:rPr lang="es-E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🚫</a:t>
                </a:r>
              </a:p>
            </p:txBody>
          </p: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1BC9677-FCDD-7BF8-01A1-59B0E4B55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1307" y="1601046"/>
                <a:ext cx="3307722" cy="4627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6118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EF9CD-6682-FBC6-CE84-3CB0B0A8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9E6716C9-5998-ABA3-281C-581124DA71ED}"/>
              </a:ext>
            </a:extLst>
          </p:cNvPr>
          <p:cNvGrpSpPr/>
          <p:nvPr/>
        </p:nvGrpSpPr>
        <p:grpSpPr>
          <a:xfrm>
            <a:off x="0" y="266596"/>
            <a:ext cx="12191999" cy="6324808"/>
            <a:chOff x="0" y="800817"/>
            <a:chExt cx="12191999" cy="6324808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673AFC3-431C-F5EE-72DC-5D0399A96E41}"/>
                </a:ext>
              </a:extLst>
            </p:cNvPr>
            <p:cNvGrpSpPr/>
            <p:nvPr/>
          </p:nvGrpSpPr>
          <p:grpSpPr>
            <a:xfrm>
              <a:off x="0" y="800817"/>
              <a:ext cx="12191999" cy="6324808"/>
              <a:chOff x="0" y="859810"/>
              <a:chExt cx="12191999" cy="6324808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1C65BB53-F600-E862-1BEB-6EF21BEACF41}"/>
                  </a:ext>
                </a:extLst>
              </p:cNvPr>
              <p:cNvGrpSpPr/>
              <p:nvPr/>
            </p:nvGrpSpPr>
            <p:grpSpPr>
              <a:xfrm>
                <a:off x="0" y="859810"/>
                <a:ext cx="12191999" cy="6324808"/>
                <a:chOff x="0" y="1271301"/>
                <a:chExt cx="12191999" cy="6324808"/>
              </a:xfrm>
            </p:grpSpPr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431FFF7F-930D-2A73-3FE2-9C97937AC8B9}"/>
                    </a:ext>
                  </a:extLst>
                </p:cNvPr>
                <p:cNvSpPr txBox="1"/>
                <p:nvPr/>
              </p:nvSpPr>
              <p:spPr>
                <a:xfrm>
                  <a:off x="0" y="1271301"/>
                  <a:ext cx="12191999" cy="6324808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:endParaRPr lang="es-E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  <a:buNone/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 EL AGUA SE VEN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RAYAS O MANCHAS VERDES DISPERSAS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TAMBIÉN SE OBSERVA EL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AGUA TURBIA. 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🌊 EL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USO RECREATIVO Y LA PESCA 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 SE VE AFECTADO.</a:t>
                  </a:r>
                  <a:b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🚫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EVITE EL CONTACTO 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 LAS MANCHAS DE CIANOBACTERIAS EN EL AGUA Y EN LA PLAYA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SI TUVO CONTACTO, LÁVESE 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 AGUA LIMPIA LO ANTES POSIBLE</a:t>
                  </a:r>
                  <a:b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🚸 MANTÉN A NIÑOS Y MASCOTAS ALEJADOS DEL ÁREA CONTAMINADA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❌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NO CONSUMA EL AGUA</a:t>
                  </a:r>
                  <a:endParaRPr lang="es-ES" sz="24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  <a:buNone/>
                  </a:pPr>
                  <a:endParaRPr lang="es-E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👶🐶 </a:t>
                  </a:r>
                  <a:r>
                    <a:rPr lang="es-ES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CUIDE A LOS NIÑOS Y A LAS MASCOTAS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🌿</a:t>
                  </a:r>
                </a:p>
                <a:p>
                  <a:endParaRPr lang="es-ES" dirty="0"/>
                </a:p>
              </p:txBody>
            </p:sp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C61C44F-924F-DED6-2258-09DC16F23502}"/>
                    </a:ext>
                  </a:extLst>
                </p:cNvPr>
                <p:cNvSpPr txBox="1"/>
                <p:nvPr/>
              </p:nvSpPr>
              <p:spPr>
                <a:xfrm>
                  <a:off x="912493" y="1292799"/>
                  <a:ext cx="6239401" cy="5232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s-ES" sz="28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🚫 </a:t>
                  </a:r>
                  <a:r>
                    <a:rPr lang="es-ES" sz="28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AMARILLO: RIESGO MEDIO🚫</a:t>
                  </a:r>
                </a:p>
              </p:txBody>
            </p:sp>
          </p:grpSp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D967090D-9F37-E175-3AA2-51EF6F5CE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34136" y="881308"/>
                <a:ext cx="4145371" cy="501722"/>
              </a:xfrm>
              <a:prstGeom prst="rect">
                <a:avLst/>
              </a:prstGeom>
            </p:spPr>
          </p:pic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71481A7-E89E-BECB-A980-1499A064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5084292"/>
              <a:ext cx="2386406" cy="178980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30371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5AEAC-9EF8-5294-C1DD-75A511BF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B8355A56-9D94-5922-8CE0-8A06961B8E57}"/>
              </a:ext>
            </a:extLst>
          </p:cNvPr>
          <p:cNvGrpSpPr/>
          <p:nvPr/>
        </p:nvGrpSpPr>
        <p:grpSpPr>
          <a:xfrm>
            <a:off x="0" y="1758936"/>
            <a:ext cx="12191999" cy="3000821"/>
            <a:chOff x="0" y="1271301"/>
            <a:chExt cx="12191999" cy="3000821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27FECC9-BF4E-805C-7244-1F34C1D6269C}"/>
                </a:ext>
              </a:extLst>
            </p:cNvPr>
            <p:cNvSpPr txBox="1"/>
            <p:nvPr/>
          </p:nvSpPr>
          <p:spPr>
            <a:xfrm>
              <a:off x="0" y="1271301"/>
              <a:ext cx="12191999" cy="30008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  <a:buNone/>
              </a:pPr>
              <a:r>
                <a:rPr lang="es-E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EL AGUA LA VEMOS COMO HABITUALMENTE, SIN CAMBIOS EN COLOR NI OLOR</a:t>
              </a:r>
            </a:p>
            <a:p>
              <a:pPr algn="ctr">
                <a:lnSpc>
                  <a:spcPct val="150000"/>
                </a:lnSpc>
              </a:pP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🌊 </a:t>
              </a:r>
              <a:r>
                <a:rPr lang="es-E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 SE VEN AFECTADAS LAS ACTIVIDADES NORMALES.</a:t>
              </a:r>
              <a:b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❌ </a:t>
              </a:r>
              <a:r>
                <a:rPr lang="es-E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 CONSUMA EL AGUA</a:t>
              </a:r>
              <a:r>
                <a:rPr lang="es-E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NO ES POTABLE</a:t>
              </a:r>
              <a:endParaRPr lang="es-E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👶🐶 </a:t>
              </a:r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CUIDE A LOS NIÑOS Y A LAS MASCOTAS</a:t>
              </a: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🌿</a:t>
              </a:r>
            </a:p>
            <a:p>
              <a:endParaRPr lang="es-E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833106F-8409-AC48-CE07-5740AE76B8F4}"/>
                </a:ext>
              </a:extLst>
            </p:cNvPr>
            <p:cNvSpPr txBox="1"/>
            <p:nvPr/>
          </p:nvSpPr>
          <p:spPr>
            <a:xfrm>
              <a:off x="4179435" y="1397807"/>
              <a:ext cx="3833127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VERDE: SIN RIESGO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6D5156A-6165-66A6-8C5B-B1A13FBE5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7705"/>
            <a:ext cx="2743414" cy="3000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arpinchos">
            <a:hlinkClick r:id="" action="ppaction://media"/>
            <a:extLst>
              <a:ext uri="{FF2B5EF4-FFF2-40B4-BE49-F238E27FC236}">
                <a16:creationId xmlns:a16="http://schemas.microsoft.com/office/drawing/2014/main" id="{870731C1-4FA4-3C6B-7958-1A44E9C7DB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11.8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52206" y="3236300"/>
            <a:ext cx="2551935" cy="3462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65948-BFCD-6EDB-1C22-16B407B9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3F7555-05E3-15BB-D122-A3D1BBB1C22E}"/>
              </a:ext>
            </a:extLst>
          </p:cNvPr>
          <p:cNvSpPr txBox="1"/>
          <p:nvPr/>
        </p:nvSpPr>
        <p:spPr>
          <a:xfrm>
            <a:off x="1" y="1696182"/>
            <a:ext cx="12191999" cy="424731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RIESGO MEDIO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🟢 Masa verde brillante en la superficie del agua y en la orilla, similar a una "mancha de pintura"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⚠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Mediana densidad de cianobacterias potencialmente tóxicas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en el agua. Puede aparecer depositada sobre la arena de la playa</a:t>
            </a:r>
          </a:p>
          <a:p>
            <a:pPr algn="ctr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🔍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Busque sectores de agua limpia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Evite el contacto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las manchas de cianobacterias en el agua y en la playa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🚿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Si tuvo contacto, lávese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agua limpia lo antes posible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 consuma el agua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👶🐶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Cuide a los niños y a las mascotas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E207E3-4F5E-F2DA-E7B5-D7CB8AFF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4139380"/>
            <a:ext cx="2244025" cy="16830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623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7225-629A-ABB2-6AD1-B56F4BB2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BEED5-A072-32E2-5D10-07FBC76CB273}"/>
              </a:ext>
            </a:extLst>
          </p:cNvPr>
          <p:cNvSpPr txBox="1"/>
          <p:nvPr/>
        </p:nvSpPr>
        <p:spPr>
          <a:xfrm>
            <a:off x="1" y="1696182"/>
            <a:ext cx="12191999" cy="336496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🌊 RIESGO BAJO 🌊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🟢 Superficie del agua: apariencia de "yerba dispersa"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🔍 Baja densidad de algas y cianobacterias</a:t>
            </a:r>
          </a:p>
          <a:p>
            <a:pPr algn="ctr">
              <a:lnSpc>
                <a:spcPct val="150000"/>
              </a:lnSpc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🚿 Puedes bañarte en el embalse, lago o río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Lávate con agua limpia después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No consumas el agua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👶🐶 Cuida a los niños y a las mascotas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316E1-533D-2C31-F435-EAB33CAD8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6" y="2053149"/>
            <a:ext cx="2515665" cy="2751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arpinchos">
            <a:hlinkClick r:id="" action="ppaction://media"/>
            <a:extLst>
              <a:ext uri="{FF2B5EF4-FFF2-40B4-BE49-F238E27FC236}">
                <a16:creationId xmlns:a16="http://schemas.microsoft.com/office/drawing/2014/main" id="{1E53CA84-05C9-FA33-8633-D6C43F2F55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11.8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7290" y="1907610"/>
            <a:ext cx="2135496" cy="2897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27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378</Words>
  <Application>Microsoft Office PowerPoint</Application>
  <PresentationFormat>Panorámica</PresentationFormat>
  <Paragraphs>38</Paragraphs>
  <Slides>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Marianela Mesquida</dc:creator>
  <cp:lastModifiedBy>Marianela Mesquida</cp:lastModifiedBy>
  <cp:revision>4</cp:revision>
  <dcterms:created xsi:type="dcterms:W3CDTF">2025-05-29T14:13:08Z</dcterms:created>
  <dcterms:modified xsi:type="dcterms:W3CDTF">2025-06-06T13:35:07Z</dcterms:modified>
</cp:coreProperties>
</file>